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3"/>
  </p:normalViewPr>
  <p:slideViewPr>
    <p:cSldViewPr snapToGrid="0" snapToObjects="1">
      <p:cViewPr>
        <p:scale>
          <a:sx n="75" d="100"/>
          <a:sy n="75" d="100"/>
        </p:scale>
        <p:origin x="1424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49947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7105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25477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62240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2535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6996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83516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68663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7692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5655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8496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9249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910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7388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84191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28267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1877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D1835D5-3953-4948-954B-BCECA99BBAFE}" type="datetimeFigureOut">
              <a:rPr lang="nl-NL" smtClean="0"/>
              <a:t>18-11-2020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8C204-D081-534D-A3F6-E3C34A188E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1269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>
            <a:extLst>
              <a:ext uri="{FF2B5EF4-FFF2-40B4-BE49-F238E27FC236}">
                <a16:creationId xmlns:a16="http://schemas.microsoft.com/office/drawing/2014/main" id="{04CB676D-982A-334C-A08E-C639819304B7}"/>
              </a:ext>
            </a:extLst>
          </p:cNvPr>
          <p:cNvSpPr txBox="1"/>
          <p:nvPr/>
        </p:nvSpPr>
        <p:spPr>
          <a:xfrm>
            <a:off x="948267" y="1066800"/>
            <a:ext cx="501226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Me:</a:t>
            </a:r>
          </a:p>
          <a:p>
            <a:endParaRPr lang="nl-NL" dirty="0"/>
          </a:p>
          <a:p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Bachelor Earth Sciences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Master </a:t>
            </a:r>
            <a:r>
              <a:rPr lang="nl-NL" dirty="0" err="1"/>
              <a:t>Climate</a:t>
            </a:r>
            <a:r>
              <a:rPr lang="nl-NL" dirty="0"/>
              <a:t> </a:t>
            </a:r>
            <a:r>
              <a:rPr lang="nl-NL" dirty="0" err="1"/>
              <a:t>Physics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Thesis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anomalous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anisotropic</a:t>
            </a:r>
            <a:r>
              <a:rPr lang="nl-NL" dirty="0"/>
              <a:t> </a:t>
            </a:r>
            <a:r>
              <a:rPr lang="nl-NL" dirty="0" err="1"/>
              <a:t>diffusion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 err="1"/>
              <a:t>Use</a:t>
            </a:r>
            <a:r>
              <a:rPr lang="nl-NL" dirty="0"/>
              <a:t> drifter data </a:t>
            </a:r>
            <a:r>
              <a:rPr lang="nl-NL" dirty="0" err="1"/>
              <a:t>to</a:t>
            </a:r>
            <a:r>
              <a:rPr lang="nl-NL" dirty="0"/>
              <a:t> look at </a:t>
            </a:r>
            <a:r>
              <a:rPr lang="nl-NL" dirty="0" err="1"/>
              <a:t>diffusion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Labrador Sea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EF9B690-F823-4149-AF1E-55A8FFA3D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213" y="-29338"/>
            <a:ext cx="5178611" cy="3884478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2790755D-5BA7-0F4A-A088-3A791D0EC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2485" y="3855140"/>
            <a:ext cx="6219515" cy="300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145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{197F8492-2114-544B-AFFF-B998951B2EC1}tf10001062</Template>
  <TotalTime>2951</TotalTime>
  <Words>25</Words>
  <Application>Microsoft Macintosh PowerPoint</Application>
  <PresentationFormat>Breedbeeld</PresentationFormat>
  <Paragraphs>10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Wingdings 3</vt:lpstr>
      <vt:lpstr>Ion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Bovenschen, T. (Tycho)</dc:creator>
  <cp:lastModifiedBy>Bovenschen, T. (Tycho)</cp:lastModifiedBy>
  <cp:revision>5</cp:revision>
  <dcterms:created xsi:type="dcterms:W3CDTF">2020-11-18T08:34:33Z</dcterms:created>
  <dcterms:modified xsi:type="dcterms:W3CDTF">2020-11-20T09:46:01Z</dcterms:modified>
</cp:coreProperties>
</file>

<file path=docProps/thumbnail.jpeg>
</file>